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1" y="484415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9292" y="3920824"/>
            <a:ext cx="3999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Закиров  Максим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29326" y="557211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35</cp:revision>
  <dcterms:created xsi:type="dcterms:W3CDTF">2018-06-05T10:44:50Z</dcterms:created>
  <dcterms:modified xsi:type="dcterms:W3CDTF">2018-06-06T07:46:44Z</dcterms:modified>
</cp:coreProperties>
</file>